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8" r:id="rId2"/>
    <p:sldId id="267" r:id="rId3"/>
    <p:sldId id="271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78"/>
    <a:srgbClr val="73FEFF"/>
    <a:srgbClr val="FF9300"/>
    <a:srgbClr val="FFD579"/>
    <a:srgbClr val="73FB79"/>
    <a:srgbClr val="FF40FF"/>
    <a:srgbClr val="945200"/>
    <a:srgbClr val="FFB2DE"/>
    <a:srgbClr val="A051C4"/>
    <a:srgbClr val="C40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/>
    <p:restoredTop sz="94434"/>
  </p:normalViewPr>
  <p:slideViewPr>
    <p:cSldViewPr snapToGrid="0" snapToObjects="1">
      <p:cViewPr varScale="1">
        <p:scale>
          <a:sx n="62" d="100"/>
          <a:sy n="62" d="100"/>
        </p:scale>
        <p:origin x="2600" y="20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56BBF-4916-974C-8147-D40334ECBF4B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E06BB-9CDC-0C4D-AE16-E337140E13B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4541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443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587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610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036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017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185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583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1186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18388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7990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1105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8F61C-BC09-FF4D-9820-879E6ACC1830}" type="datetimeFigureOut">
              <a:rPr kumimoji="1" lang="zh-CN" altLang="en-US" smtClean="0"/>
              <a:t>2020/3/4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455B0-EDF9-8F4B-A353-2E1AA6C6E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638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jp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jpg"/><Relationship Id="rId10" Type="http://schemas.openxmlformats.org/officeDocument/2006/relationships/image" Target="../media/image9.emf"/><Relationship Id="rId4" Type="http://schemas.openxmlformats.org/officeDocument/2006/relationships/image" Target="../media/image3.jp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jpg"/><Relationship Id="rId18" Type="http://schemas.openxmlformats.org/officeDocument/2006/relationships/image" Target="../media/image28.png"/><Relationship Id="rId26" Type="http://schemas.openxmlformats.org/officeDocument/2006/relationships/image" Target="../media/image33.jpg"/><Relationship Id="rId3" Type="http://schemas.openxmlformats.org/officeDocument/2006/relationships/image" Target="../media/image15.jpg"/><Relationship Id="rId21" Type="http://schemas.microsoft.com/office/2007/relationships/hdphoto" Target="../media/hdphoto4.wdp"/><Relationship Id="rId34" Type="http://schemas.openxmlformats.org/officeDocument/2006/relationships/image" Target="../media/image41.emf"/><Relationship Id="rId7" Type="http://schemas.openxmlformats.org/officeDocument/2006/relationships/image" Target="../media/image19.jpg"/><Relationship Id="rId12" Type="http://schemas.openxmlformats.org/officeDocument/2006/relationships/image" Target="../media/image24.jpg"/><Relationship Id="rId17" Type="http://schemas.microsoft.com/office/2007/relationships/hdphoto" Target="../media/hdphoto2.wdp"/><Relationship Id="rId25" Type="http://schemas.openxmlformats.org/officeDocument/2006/relationships/image" Target="../media/image32.jpg"/><Relationship Id="rId33" Type="http://schemas.openxmlformats.org/officeDocument/2006/relationships/image" Target="../media/image40.jpg"/><Relationship Id="rId2" Type="http://schemas.openxmlformats.org/officeDocument/2006/relationships/image" Target="../media/image14.jpg"/><Relationship Id="rId16" Type="http://schemas.openxmlformats.org/officeDocument/2006/relationships/image" Target="../media/image27.png"/><Relationship Id="rId20" Type="http://schemas.openxmlformats.org/officeDocument/2006/relationships/image" Target="../media/image29.png"/><Relationship Id="rId29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11" Type="http://schemas.openxmlformats.org/officeDocument/2006/relationships/image" Target="../media/image23.jpg"/><Relationship Id="rId24" Type="http://schemas.microsoft.com/office/2007/relationships/hdphoto" Target="../media/hdphoto5.wdp"/><Relationship Id="rId32" Type="http://schemas.openxmlformats.org/officeDocument/2006/relationships/image" Target="../media/image39.jpg"/><Relationship Id="rId5" Type="http://schemas.openxmlformats.org/officeDocument/2006/relationships/image" Target="../media/image17.jpg"/><Relationship Id="rId15" Type="http://schemas.microsoft.com/office/2007/relationships/hdphoto" Target="../media/hdphoto1.wdp"/><Relationship Id="rId23" Type="http://schemas.openxmlformats.org/officeDocument/2006/relationships/image" Target="../media/image31.png"/><Relationship Id="rId28" Type="http://schemas.openxmlformats.org/officeDocument/2006/relationships/image" Target="../media/image35.jpg"/><Relationship Id="rId36" Type="http://schemas.openxmlformats.org/officeDocument/2006/relationships/image" Target="../media/image43.emf"/><Relationship Id="rId10" Type="http://schemas.openxmlformats.org/officeDocument/2006/relationships/image" Target="../media/image22.jpg"/><Relationship Id="rId19" Type="http://schemas.microsoft.com/office/2007/relationships/hdphoto" Target="../media/hdphoto3.wdp"/><Relationship Id="rId31" Type="http://schemas.openxmlformats.org/officeDocument/2006/relationships/image" Target="../media/image38.jpg"/><Relationship Id="rId4" Type="http://schemas.openxmlformats.org/officeDocument/2006/relationships/image" Target="../media/image16.jpg"/><Relationship Id="rId9" Type="http://schemas.openxmlformats.org/officeDocument/2006/relationships/image" Target="../media/image21.jpg"/><Relationship Id="rId14" Type="http://schemas.openxmlformats.org/officeDocument/2006/relationships/image" Target="../media/image26.png"/><Relationship Id="rId22" Type="http://schemas.openxmlformats.org/officeDocument/2006/relationships/image" Target="../media/image30.jpg"/><Relationship Id="rId27" Type="http://schemas.openxmlformats.org/officeDocument/2006/relationships/image" Target="../media/image34.jpg"/><Relationship Id="rId30" Type="http://schemas.openxmlformats.org/officeDocument/2006/relationships/image" Target="../media/image37.jpg"/><Relationship Id="rId35" Type="http://schemas.openxmlformats.org/officeDocument/2006/relationships/image" Target="../media/image42.emf"/><Relationship Id="rId8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5.jpg"/><Relationship Id="rId7" Type="http://schemas.openxmlformats.org/officeDocument/2006/relationships/image" Target="../media/image49.emf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10" Type="http://schemas.openxmlformats.org/officeDocument/2006/relationships/image" Target="../media/image52.emf"/><Relationship Id="rId4" Type="http://schemas.openxmlformats.org/officeDocument/2006/relationships/image" Target="../media/image46.emf"/><Relationship Id="rId9" Type="http://schemas.openxmlformats.org/officeDocument/2006/relationships/image" Target="../media/image5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6938C446-1FC8-A446-B354-9C74E58A174C}"/>
              </a:ext>
            </a:extLst>
          </p:cNvPr>
          <p:cNvGrpSpPr/>
          <p:nvPr/>
        </p:nvGrpSpPr>
        <p:grpSpPr>
          <a:xfrm>
            <a:off x="51834" y="516549"/>
            <a:ext cx="6754331" cy="1816533"/>
            <a:chOff x="108483" y="398761"/>
            <a:chExt cx="6754331" cy="1816533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2FEE4D8E-1FD4-8344-B456-6080122F9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9486" y="839165"/>
              <a:ext cx="1080000" cy="10800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097509AF-4DF5-3848-A900-2F01C9AA3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0261" y="817148"/>
              <a:ext cx="1080000" cy="108000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689AA9D1-8873-0D49-B977-03F36EA50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0838" y="787057"/>
              <a:ext cx="1080000" cy="1080000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3D18DEE6-206C-4D4A-B50F-228C7738343B}"/>
                </a:ext>
              </a:extLst>
            </p:cNvPr>
            <p:cNvSpPr txBox="1"/>
            <p:nvPr/>
          </p:nvSpPr>
          <p:spPr>
            <a:xfrm>
              <a:off x="369757" y="568632"/>
              <a:ext cx="16514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Expression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SLC2A1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HNSC</a:t>
              </a:r>
            </a:p>
            <a:p>
              <a:pPr algn="ctr"/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89B106B3-47ED-BE4D-B12C-32A63335B591}"/>
                </a:ext>
              </a:extLst>
            </p:cNvPr>
            <p:cNvSpPr txBox="1"/>
            <p:nvPr/>
          </p:nvSpPr>
          <p:spPr>
            <a:xfrm>
              <a:off x="222157" y="1742648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-250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EBA33B7-1809-3244-AC17-AFDF9B658BB5}"/>
                </a:ext>
              </a:extLst>
            </p:cNvPr>
            <p:cNvSpPr txBox="1"/>
            <p:nvPr/>
          </p:nvSpPr>
          <p:spPr>
            <a:xfrm>
              <a:off x="366840" y="1586426"/>
              <a:ext cx="2216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ACAB46C9-2BD8-F64B-9C06-5D674B2A0455}"/>
                </a:ext>
              </a:extLst>
            </p:cNvPr>
            <p:cNvSpPr txBox="1"/>
            <p:nvPr/>
          </p:nvSpPr>
          <p:spPr>
            <a:xfrm>
              <a:off x="257788" y="1450041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E73A9F01-8449-5A4A-93F0-E0039DBAE35A}"/>
                </a:ext>
              </a:extLst>
            </p:cNvPr>
            <p:cNvSpPr txBox="1"/>
            <p:nvPr/>
          </p:nvSpPr>
          <p:spPr>
            <a:xfrm>
              <a:off x="253858" y="1299915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E9583B54-01AD-294B-8968-382297E4B08A}"/>
                </a:ext>
              </a:extLst>
            </p:cNvPr>
            <p:cNvSpPr txBox="1"/>
            <p:nvPr/>
          </p:nvSpPr>
          <p:spPr>
            <a:xfrm>
              <a:off x="259871" y="1157427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750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D6B7E883-6FAB-9C4A-9E33-33FCE7D1576D}"/>
                </a:ext>
              </a:extLst>
            </p:cNvPr>
            <p:cNvSpPr txBox="1"/>
            <p:nvPr/>
          </p:nvSpPr>
          <p:spPr>
            <a:xfrm>
              <a:off x="204858" y="997789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C586501C-F724-5D48-92D3-2DFCB1A13A74}"/>
                </a:ext>
              </a:extLst>
            </p:cNvPr>
            <p:cNvSpPr txBox="1"/>
            <p:nvPr/>
          </p:nvSpPr>
          <p:spPr>
            <a:xfrm>
              <a:off x="204858" y="857048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1250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56B96BFE-2A4A-1D44-BF74-A2164687A178}"/>
                </a:ext>
              </a:extLst>
            </p:cNvPr>
            <p:cNvSpPr txBox="1"/>
            <p:nvPr/>
          </p:nvSpPr>
          <p:spPr>
            <a:xfrm>
              <a:off x="205589" y="713727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1500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B0CFFBA7-CF3B-B24C-B55A-C475CFEA92F7}"/>
                </a:ext>
              </a:extLst>
            </p:cNvPr>
            <p:cNvSpPr txBox="1"/>
            <p:nvPr/>
          </p:nvSpPr>
          <p:spPr>
            <a:xfrm>
              <a:off x="572445" y="1835356"/>
              <a:ext cx="5351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Normal(n=44)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38DF895-520E-DB44-BEA5-3C35867712CA}"/>
                </a:ext>
              </a:extLst>
            </p:cNvPr>
            <p:cNvSpPr txBox="1"/>
            <p:nvPr/>
          </p:nvSpPr>
          <p:spPr>
            <a:xfrm>
              <a:off x="890015" y="1842905"/>
              <a:ext cx="9747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Primary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</a:p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(n=520)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439A65DE-2690-6A4C-A150-3913E46C547D}"/>
                </a:ext>
              </a:extLst>
            </p:cNvPr>
            <p:cNvSpPr txBox="1"/>
            <p:nvPr/>
          </p:nvSpPr>
          <p:spPr>
            <a:xfrm rot="16200000">
              <a:off x="-356905" y="1200471"/>
              <a:ext cx="1146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Transcript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per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million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61FD43FA-98DA-D64E-9D5A-2CD2452F037F}"/>
                </a:ext>
              </a:extLst>
            </p:cNvPr>
            <p:cNvSpPr txBox="1"/>
            <p:nvPr/>
          </p:nvSpPr>
          <p:spPr>
            <a:xfrm>
              <a:off x="1973599" y="584190"/>
              <a:ext cx="16209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Expression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PDGFB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HNSC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0385F478-4913-4445-A329-A516FFF2C33B}"/>
                </a:ext>
              </a:extLst>
            </p:cNvPr>
            <p:cNvSpPr txBox="1"/>
            <p:nvPr/>
          </p:nvSpPr>
          <p:spPr>
            <a:xfrm>
              <a:off x="1909252" y="1753972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FA9AAD11-ECA8-784A-B296-60716057E757}"/>
                </a:ext>
              </a:extLst>
            </p:cNvPr>
            <p:cNvSpPr txBox="1"/>
            <p:nvPr/>
          </p:nvSpPr>
          <p:spPr>
            <a:xfrm>
              <a:off x="1983197" y="1556468"/>
              <a:ext cx="2216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B2D7837F-4885-6E44-9021-B5A64F68DD49}"/>
                </a:ext>
              </a:extLst>
            </p:cNvPr>
            <p:cNvSpPr txBox="1"/>
            <p:nvPr/>
          </p:nvSpPr>
          <p:spPr>
            <a:xfrm>
              <a:off x="1933724" y="1350992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F225621-F11E-C947-80E9-B84A9ABFB721}"/>
                </a:ext>
              </a:extLst>
            </p:cNvPr>
            <p:cNvSpPr txBox="1"/>
            <p:nvPr/>
          </p:nvSpPr>
          <p:spPr>
            <a:xfrm>
              <a:off x="1936560" y="1144358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2FEA3B96-DF8E-8448-8154-C9A87D7EC0B3}"/>
                </a:ext>
              </a:extLst>
            </p:cNvPr>
            <p:cNvSpPr txBox="1"/>
            <p:nvPr/>
          </p:nvSpPr>
          <p:spPr>
            <a:xfrm>
              <a:off x="1936561" y="938154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4A62E92E-BA9F-894E-8B1F-AE9BAD01D8F6}"/>
                </a:ext>
              </a:extLst>
            </p:cNvPr>
            <p:cNvSpPr txBox="1"/>
            <p:nvPr/>
          </p:nvSpPr>
          <p:spPr>
            <a:xfrm>
              <a:off x="1940101" y="725838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365866A8-A8DB-964B-9881-3E55C2E9BF74}"/>
                </a:ext>
              </a:extLst>
            </p:cNvPr>
            <p:cNvSpPr txBox="1"/>
            <p:nvPr/>
          </p:nvSpPr>
          <p:spPr>
            <a:xfrm>
              <a:off x="2165135" y="1852942"/>
              <a:ext cx="5351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Normal(n=44)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F84DE7B1-9163-C74D-BAEA-EE9CC66E7283}"/>
                </a:ext>
              </a:extLst>
            </p:cNvPr>
            <p:cNvSpPr txBox="1"/>
            <p:nvPr/>
          </p:nvSpPr>
          <p:spPr>
            <a:xfrm>
              <a:off x="2506511" y="1865972"/>
              <a:ext cx="9747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Primary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</a:p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(n=520)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002E3A34-51D8-544E-AC38-EEDCCDE4D659}"/>
                </a:ext>
              </a:extLst>
            </p:cNvPr>
            <p:cNvSpPr txBox="1"/>
            <p:nvPr/>
          </p:nvSpPr>
          <p:spPr>
            <a:xfrm rot="16200000">
              <a:off x="1363449" y="1268290"/>
              <a:ext cx="1146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Transcript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per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million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46DBEE01-9885-8446-978A-7032C2ACE546}"/>
                </a:ext>
              </a:extLst>
            </p:cNvPr>
            <p:cNvSpPr txBox="1"/>
            <p:nvPr/>
          </p:nvSpPr>
          <p:spPr>
            <a:xfrm>
              <a:off x="3642575" y="584752"/>
              <a:ext cx="16161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Expression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VEGFA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HNSC</a:t>
              </a:r>
            </a:p>
            <a:p>
              <a:pPr algn="ctr"/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5D8D1ADA-5223-FA42-A135-B4844C46B884}"/>
                </a:ext>
              </a:extLst>
            </p:cNvPr>
            <p:cNvSpPr txBox="1"/>
            <p:nvPr/>
          </p:nvSpPr>
          <p:spPr>
            <a:xfrm>
              <a:off x="3558508" y="1769335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5451EEE5-7867-3C45-84B0-D235EE90CF49}"/>
                </a:ext>
              </a:extLst>
            </p:cNvPr>
            <p:cNvSpPr txBox="1"/>
            <p:nvPr/>
          </p:nvSpPr>
          <p:spPr>
            <a:xfrm>
              <a:off x="3642575" y="1575144"/>
              <a:ext cx="2216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BF5A47F3-B2C8-6C4E-9701-2D9717498CB3}"/>
                </a:ext>
              </a:extLst>
            </p:cNvPr>
            <p:cNvSpPr txBox="1"/>
            <p:nvPr/>
          </p:nvSpPr>
          <p:spPr>
            <a:xfrm>
              <a:off x="3584377" y="1368979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0D474D3C-C581-5B41-97B6-6B3E6AD860D7}"/>
                </a:ext>
              </a:extLst>
            </p:cNvPr>
            <p:cNvSpPr txBox="1"/>
            <p:nvPr/>
          </p:nvSpPr>
          <p:spPr>
            <a:xfrm>
              <a:off x="3522979" y="1166904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ABCF8AB8-CBC2-834A-9A0D-B99635DFDC1D}"/>
                </a:ext>
              </a:extLst>
            </p:cNvPr>
            <p:cNvSpPr txBox="1"/>
            <p:nvPr/>
          </p:nvSpPr>
          <p:spPr>
            <a:xfrm>
              <a:off x="3528333" y="956104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D5391D6E-CA27-2746-9B14-595006F98CDC}"/>
                </a:ext>
              </a:extLst>
            </p:cNvPr>
            <p:cNvSpPr txBox="1"/>
            <p:nvPr/>
          </p:nvSpPr>
          <p:spPr>
            <a:xfrm>
              <a:off x="3533687" y="742502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28BC2536-BB10-D84A-B96E-40734F5BE6B4}"/>
                </a:ext>
              </a:extLst>
            </p:cNvPr>
            <p:cNvSpPr txBox="1"/>
            <p:nvPr/>
          </p:nvSpPr>
          <p:spPr>
            <a:xfrm>
              <a:off x="3826832" y="1862593"/>
              <a:ext cx="5351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Normal(n=44)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8024CE1C-FC95-FC44-A21A-D293F911F90B}"/>
                </a:ext>
              </a:extLst>
            </p:cNvPr>
            <p:cNvSpPr txBox="1"/>
            <p:nvPr/>
          </p:nvSpPr>
          <p:spPr>
            <a:xfrm>
              <a:off x="4192000" y="1864796"/>
              <a:ext cx="9747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Primary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</a:p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(n=520)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2FE00BDB-C496-AF43-906F-548B0F3D512F}"/>
                </a:ext>
              </a:extLst>
            </p:cNvPr>
            <p:cNvSpPr txBox="1"/>
            <p:nvPr/>
          </p:nvSpPr>
          <p:spPr>
            <a:xfrm rot="16200000">
              <a:off x="2981659" y="1242442"/>
              <a:ext cx="1146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Transcript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per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million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BAFB76FA-D54F-D14B-8072-D1CB2FB00A44}"/>
                </a:ext>
              </a:extLst>
            </p:cNvPr>
            <p:cNvSpPr txBox="1"/>
            <p:nvPr/>
          </p:nvSpPr>
          <p:spPr>
            <a:xfrm>
              <a:off x="4021415" y="812380"/>
              <a:ext cx="734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p=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1E-12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8DE69A17-6089-F34D-AB38-D7BE0149131C}"/>
                </a:ext>
              </a:extLst>
            </p:cNvPr>
            <p:cNvSpPr txBox="1"/>
            <p:nvPr/>
          </p:nvSpPr>
          <p:spPr>
            <a:xfrm>
              <a:off x="2313888" y="721463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p=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6.44E-15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3F050A70-64CD-DD4E-B4E2-B9291DE668CB}"/>
                </a:ext>
              </a:extLst>
            </p:cNvPr>
            <p:cNvSpPr txBox="1"/>
            <p:nvPr/>
          </p:nvSpPr>
          <p:spPr>
            <a:xfrm>
              <a:off x="676861" y="763129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p=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1.62E-12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0B5B3FAE-2FCE-754C-9FB6-AE8C65CEBD9F}"/>
                </a:ext>
              </a:extLst>
            </p:cNvPr>
            <p:cNvSpPr txBox="1"/>
            <p:nvPr/>
          </p:nvSpPr>
          <p:spPr>
            <a:xfrm>
              <a:off x="5272089" y="574634"/>
              <a:ext cx="158591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Expression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HIF-</a:t>
              </a:r>
              <a:r>
                <a:rPr kumimoji="1" lang="el-GR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1α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HNSC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33D748CE-24BB-C545-9CE6-38A81C40EA86}"/>
                </a:ext>
              </a:extLst>
            </p:cNvPr>
            <p:cNvSpPr txBox="1"/>
            <p:nvPr/>
          </p:nvSpPr>
          <p:spPr>
            <a:xfrm>
              <a:off x="5317881" y="1785278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40360C5D-E5D2-0842-AA3E-020EF85F7CFD}"/>
                </a:ext>
              </a:extLst>
            </p:cNvPr>
            <p:cNvSpPr txBox="1"/>
            <p:nvPr/>
          </p:nvSpPr>
          <p:spPr>
            <a:xfrm>
              <a:off x="5405345" y="1656890"/>
              <a:ext cx="2216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B37A2D88-B8AC-1044-9EAE-371A5EA78353}"/>
                </a:ext>
              </a:extLst>
            </p:cNvPr>
            <p:cNvSpPr txBox="1"/>
            <p:nvPr/>
          </p:nvSpPr>
          <p:spPr>
            <a:xfrm>
              <a:off x="5339937" y="1527204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915643D9-8861-D141-B568-D9CD32E98B53}"/>
                </a:ext>
              </a:extLst>
            </p:cNvPr>
            <p:cNvSpPr txBox="1"/>
            <p:nvPr/>
          </p:nvSpPr>
          <p:spPr>
            <a:xfrm>
              <a:off x="5284217" y="1400634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FD93E505-74DB-984B-83E4-419A36494142}"/>
                </a:ext>
              </a:extLst>
            </p:cNvPr>
            <p:cNvSpPr txBox="1"/>
            <p:nvPr/>
          </p:nvSpPr>
          <p:spPr>
            <a:xfrm>
              <a:off x="5284217" y="1268289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473BD332-031A-B64D-8A44-46BBC827B291}"/>
                </a:ext>
              </a:extLst>
            </p:cNvPr>
            <p:cNvSpPr txBox="1"/>
            <p:nvPr/>
          </p:nvSpPr>
          <p:spPr>
            <a:xfrm>
              <a:off x="5284582" y="1152450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012035C2-7142-AA4A-9658-463BB817B07C}"/>
                </a:ext>
              </a:extLst>
            </p:cNvPr>
            <p:cNvSpPr txBox="1"/>
            <p:nvPr/>
          </p:nvSpPr>
          <p:spPr>
            <a:xfrm>
              <a:off x="5522918" y="1874537"/>
              <a:ext cx="5351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Normal(n=44)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67A71C2A-661F-B142-8DCE-DAA685BA41B6}"/>
                </a:ext>
              </a:extLst>
            </p:cNvPr>
            <p:cNvSpPr txBox="1"/>
            <p:nvPr/>
          </p:nvSpPr>
          <p:spPr>
            <a:xfrm>
              <a:off x="5888086" y="1876740"/>
              <a:ext cx="9747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Primary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</a:p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(n=520)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0E3780FE-940C-9F4E-AD3F-7A2137415165}"/>
                </a:ext>
              </a:extLst>
            </p:cNvPr>
            <p:cNvSpPr txBox="1"/>
            <p:nvPr/>
          </p:nvSpPr>
          <p:spPr>
            <a:xfrm rot="16200000">
              <a:off x="4657829" y="1236753"/>
              <a:ext cx="1146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Transcript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per</a:t>
              </a:r>
              <a:r>
                <a: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million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DDFEECD9-2A07-9745-AD31-A003636CDB9B}"/>
                </a:ext>
              </a:extLst>
            </p:cNvPr>
            <p:cNvSpPr txBox="1"/>
            <p:nvPr/>
          </p:nvSpPr>
          <p:spPr>
            <a:xfrm>
              <a:off x="5717501" y="824324"/>
              <a:ext cx="734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p=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1E-12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图片 63">
              <a:extLst>
                <a:ext uri="{FF2B5EF4-FFF2-40B4-BE49-F238E27FC236}">
                  <a16:creationId xmlns:a16="http://schemas.microsoft.com/office/drawing/2014/main" id="{60393061-0A88-1B42-9648-E94435FC7E3F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56621" y="824324"/>
              <a:ext cx="1078143" cy="1080000"/>
            </a:xfrm>
            <a:prstGeom prst="rect">
              <a:avLst/>
            </a:prstGeom>
          </p:spPr>
        </p:pic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93B97AF7-7605-134C-AC03-C9E9291169E4}"/>
                </a:ext>
              </a:extLst>
            </p:cNvPr>
            <p:cNvSpPr txBox="1"/>
            <p:nvPr/>
          </p:nvSpPr>
          <p:spPr>
            <a:xfrm>
              <a:off x="5284217" y="1027824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C61BEA46-A906-3B45-9A60-FC4D387E0A94}"/>
                </a:ext>
              </a:extLst>
            </p:cNvPr>
            <p:cNvSpPr txBox="1"/>
            <p:nvPr/>
          </p:nvSpPr>
          <p:spPr>
            <a:xfrm>
              <a:off x="5289378" y="892328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D8B3F70A-33E8-084F-90B7-6F6D7C90960F}"/>
                </a:ext>
              </a:extLst>
            </p:cNvPr>
            <p:cNvSpPr txBox="1"/>
            <p:nvPr/>
          </p:nvSpPr>
          <p:spPr>
            <a:xfrm>
              <a:off x="5289377" y="760439"/>
              <a:ext cx="4849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350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3B26639F-FE3F-A64F-BD72-7EF88460811E}"/>
                </a:ext>
              </a:extLst>
            </p:cNvPr>
            <p:cNvSpPr txBox="1"/>
            <p:nvPr/>
          </p:nvSpPr>
          <p:spPr>
            <a:xfrm>
              <a:off x="5790980" y="779382"/>
              <a:ext cx="734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p=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1.62E-12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EB832DB6-E196-FB4F-A17B-46F6D7E9ADC6}"/>
                </a:ext>
              </a:extLst>
            </p:cNvPr>
            <p:cNvSpPr txBox="1"/>
            <p:nvPr/>
          </p:nvSpPr>
          <p:spPr>
            <a:xfrm>
              <a:off x="179951" y="398761"/>
              <a:ext cx="2154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B74E7573-D0B7-AF4D-9CCC-AE844AE92815}"/>
              </a:ext>
            </a:extLst>
          </p:cNvPr>
          <p:cNvGrpSpPr/>
          <p:nvPr/>
        </p:nvGrpSpPr>
        <p:grpSpPr>
          <a:xfrm>
            <a:off x="212087" y="2289435"/>
            <a:ext cx="6246473" cy="1942193"/>
            <a:chOff x="-15036" y="3912507"/>
            <a:chExt cx="6246473" cy="1942193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854A9684-7BD0-A545-AB95-A6ECCC8741F8}"/>
                </a:ext>
              </a:extLst>
            </p:cNvPr>
            <p:cNvGrpSpPr/>
            <p:nvPr/>
          </p:nvGrpSpPr>
          <p:grpSpPr>
            <a:xfrm>
              <a:off x="226848" y="4051300"/>
              <a:ext cx="6004589" cy="1803400"/>
              <a:chOff x="447312" y="2402244"/>
              <a:chExt cx="6004589" cy="1803400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CEAEEC35-2AE9-7141-AA06-3098066346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7312" y="2402244"/>
                <a:ext cx="1727200" cy="1803400"/>
              </a:xfrm>
              <a:prstGeom prst="rect">
                <a:avLst/>
              </a:prstGeom>
            </p:spPr>
          </p:pic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6C295BDA-98B4-354C-B5B9-F435D75088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40670" y="2419192"/>
                <a:ext cx="1727200" cy="1778000"/>
              </a:xfrm>
              <a:prstGeom prst="rect">
                <a:avLst/>
              </a:prstGeom>
            </p:spPr>
          </p:pic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6CE7959D-7828-F849-89B6-3A30C0C77A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24701" y="2410753"/>
                <a:ext cx="1727200" cy="1778000"/>
              </a:xfrm>
              <a:prstGeom prst="rect">
                <a:avLst/>
              </a:prstGeom>
            </p:spPr>
          </p:pic>
        </p:grp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A846E9D9-FA5E-8C4F-BCC4-3ABD8889FC0D}"/>
                </a:ext>
              </a:extLst>
            </p:cNvPr>
            <p:cNvSpPr txBox="1"/>
            <p:nvPr/>
          </p:nvSpPr>
          <p:spPr>
            <a:xfrm>
              <a:off x="-15036" y="3912507"/>
              <a:ext cx="2154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F5E52C5C-94A1-5344-8CDD-E34372AE30E7}"/>
              </a:ext>
            </a:extLst>
          </p:cNvPr>
          <p:cNvGrpSpPr/>
          <p:nvPr/>
        </p:nvGrpSpPr>
        <p:grpSpPr>
          <a:xfrm>
            <a:off x="208728" y="4346038"/>
            <a:ext cx="7241649" cy="4362202"/>
            <a:chOff x="208728" y="4346038"/>
            <a:chExt cx="7241649" cy="4362202"/>
          </a:xfrm>
        </p:grpSpPr>
        <p:pic>
          <p:nvPicPr>
            <p:cNvPr id="78" name="图片 77">
              <a:extLst>
                <a:ext uri="{FF2B5EF4-FFF2-40B4-BE49-F238E27FC236}">
                  <a16:creationId xmlns:a16="http://schemas.microsoft.com/office/drawing/2014/main" id="{10678C27-7724-DA4E-839B-E39C4086B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6785" y="4368158"/>
              <a:ext cx="3035300" cy="2146300"/>
            </a:xfrm>
            <a:prstGeom prst="rect">
              <a:avLst/>
            </a:prstGeom>
          </p:spPr>
        </p:pic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B6051B10-ABD8-0A4B-ACD3-8A3EB06C2968}"/>
                </a:ext>
              </a:extLst>
            </p:cNvPr>
            <p:cNvSpPr txBox="1"/>
            <p:nvPr/>
          </p:nvSpPr>
          <p:spPr>
            <a:xfrm>
              <a:off x="208728" y="4377809"/>
              <a:ext cx="2154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3" name="图片 82">
              <a:extLst>
                <a:ext uri="{FF2B5EF4-FFF2-40B4-BE49-F238E27FC236}">
                  <a16:creationId xmlns:a16="http://schemas.microsoft.com/office/drawing/2014/main" id="{B226BD8A-3789-CD44-82CC-CB4B503D6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368361" y="4346038"/>
              <a:ext cx="3035300" cy="2171700"/>
            </a:xfrm>
            <a:prstGeom prst="rect">
              <a:avLst/>
            </a:prstGeom>
          </p:spPr>
        </p:pic>
        <p:pic>
          <p:nvPicPr>
            <p:cNvPr id="85" name="图片 84">
              <a:extLst>
                <a:ext uri="{FF2B5EF4-FFF2-40B4-BE49-F238E27FC236}">
                  <a16:creationId xmlns:a16="http://schemas.microsoft.com/office/drawing/2014/main" id="{FAF3A18C-52B8-7C44-B953-17B5F73D9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415077" y="4365088"/>
              <a:ext cx="3035300" cy="2133600"/>
            </a:xfrm>
            <a:prstGeom prst="rect">
              <a:avLst/>
            </a:prstGeom>
          </p:spPr>
        </p:pic>
        <p:pic>
          <p:nvPicPr>
            <p:cNvPr id="86" name="图片 85">
              <a:extLst>
                <a:ext uri="{FF2B5EF4-FFF2-40B4-BE49-F238E27FC236}">
                  <a16:creationId xmlns:a16="http://schemas.microsoft.com/office/drawing/2014/main" id="{B9BACAA1-A3F3-BF41-988B-6D445433E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4025" y="6536540"/>
              <a:ext cx="3086100" cy="2171700"/>
            </a:xfrm>
            <a:prstGeom prst="rect">
              <a:avLst/>
            </a:prstGeom>
          </p:spPr>
        </p:pic>
        <p:pic>
          <p:nvPicPr>
            <p:cNvPr id="87" name="图片 86">
              <a:extLst>
                <a:ext uri="{FF2B5EF4-FFF2-40B4-BE49-F238E27FC236}">
                  <a16:creationId xmlns:a16="http://schemas.microsoft.com/office/drawing/2014/main" id="{BCB13945-81E3-154A-9200-0B2AE8BB0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379732" y="6533260"/>
              <a:ext cx="3035300" cy="2133600"/>
            </a:xfrm>
            <a:prstGeom prst="rect">
              <a:avLst/>
            </a:prstGeom>
          </p:spPr>
        </p:pic>
        <p:pic>
          <p:nvPicPr>
            <p:cNvPr id="88" name="图片 87">
              <a:extLst>
                <a:ext uri="{FF2B5EF4-FFF2-40B4-BE49-F238E27FC236}">
                  <a16:creationId xmlns:a16="http://schemas.microsoft.com/office/drawing/2014/main" id="{0B4ACFF3-ED3A-9249-9EC2-2AF6200BD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322366" y="6533260"/>
              <a:ext cx="3035300" cy="2159000"/>
            </a:xfrm>
            <a:prstGeom prst="rect">
              <a:avLst/>
            </a:prstGeom>
          </p:spPr>
        </p:pic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id="{3E0FF26A-98DD-2E47-AEF8-2DE40DA7E5B6}"/>
              </a:ext>
            </a:extLst>
          </p:cNvPr>
          <p:cNvSpPr txBox="1"/>
          <p:nvPr/>
        </p:nvSpPr>
        <p:spPr>
          <a:xfrm>
            <a:off x="682119" y="8790966"/>
            <a:ext cx="57866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The expression levels of hypoxia markers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(SLC2A1, PDGFB, VEGFA and HIF-1α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were analyzed in TCGA database.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IC50 value of CDDP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for Cal27, HN6 or HN30 cells,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respectively.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mitochondrial fission and fusion genes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screened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RT-PCR.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097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>
            <a:extLst>
              <a:ext uri="{FF2B5EF4-FFF2-40B4-BE49-F238E27FC236}">
                <a16:creationId xmlns:a16="http://schemas.microsoft.com/office/drawing/2014/main" id="{9FC62EB7-0CD4-C246-8D6A-46553E224B30}"/>
              </a:ext>
            </a:extLst>
          </p:cNvPr>
          <p:cNvGrpSpPr/>
          <p:nvPr/>
        </p:nvGrpSpPr>
        <p:grpSpPr>
          <a:xfrm>
            <a:off x="1848879" y="5384035"/>
            <a:ext cx="1935375" cy="1311255"/>
            <a:chOff x="681719" y="5883921"/>
            <a:chExt cx="1935375" cy="1311255"/>
          </a:xfrm>
        </p:grpSpPr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24109AE2-3D0A-7044-85AE-8F0F136434F7}"/>
                </a:ext>
              </a:extLst>
            </p:cNvPr>
            <p:cNvGrpSpPr/>
            <p:nvPr/>
          </p:nvGrpSpPr>
          <p:grpSpPr>
            <a:xfrm>
              <a:off x="681719" y="6099365"/>
              <a:ext cx="1935375" cy="1095811"/>
              <a:chOff x="548504" y="3063033"/>
              <a:chExt cx="1935375" cy="1095811"/>
            </a:xfrm>
          </p:grpSpPr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2A17DDCE-B8E2-664C-8E5E-C48E224818C7}"/>
                  </a:ext>
                </a:extLst>
              </p:cNvPr>
              <p:cNvSpPr txBox="1"/>
              <p:nvPr/>
            </p:nvSpPr>
            <p:spPr>
              <a:xfrm>
                <a:off x="700890" y="3679153"/>
                <a:ext cx="502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Mff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E7A5BCC1-5AB7-0A4B-A5E9-6139D66681C2}"/>
                  </a:ext>
                </a:extLst>
              </p:cNvPr>
              <p:cNvSpPr txBox="1"/>
              <p:nvPr/>
            </p:nvSpPr>
            <p:spPr>
              <a:xfrm>
                <a:off x="559912" y="3943400"/>
                <a:ext cx="61045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id="{EF370FDC-8729-944F-9D48-2ADBD4F0D749}"/>
                  </a:ext>
                </a:extLst>
              </p:cNvPr>
              <p:cNvSpPr txBox="1"/>
              <p:nvPr/>
            </p:nvSpPr>
            <p:spPr>
              <a:xfrm>
                <a:off x="600150" y="3227994"/>
                <a:ext cx="41549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kumimoji="1" lang="en-US" altLang="zh-CN" sz="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kumimoji="1" lang="en-US" altLang="zh-CN" sz="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zh-CN" altLang="en-US" sz="8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69277259-03CE-DF40-A246-CF9C85178973}"/>
                  </a:ext>
                </a:extLst>
              </p:cNvPr>
              <p:cNvSpPr txBox="1"/>
              <p:nvPr/>
            </p:nvSpPr>
            <p:spPr>
              <a:xfrm>
                <a:off x="1524867" y="3077964"/>
                <a:ext cx="5025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HN6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DFECA6D0-50FF-BF49-B769-8FE91DCAD79B}"/>
                  </a:ext>
                </a:extLst>
              </p:cNvPr>
              <p:cNvSpPr txBox="1"/>
              <p:nvPr/>
            </p:nvSpPr>
            <p:spPr>
              <a:xfrm>
                <a:off x="1981312" y="3063033"/>
                <a:ext cx="5025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HN30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2" name="直线连接符 81">
                <a:extLst>
                  <a:ext uri="{FF2B5EF4-FFF2-40B4-BE49-F238E27FC236}">
                    <a16:creationId xmlns:a16="http://schemas.microsoft.com/office/drawing/2014/main" id="{D13ECD8D-5D03-6745-8B33-42F6FFB4B9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1785" y="3258728"/>
                <a:ext cx="43419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直线连接符 82">
                <a:extLst>
                  <a:ext uri="{FF2B5EF4-FFF2-40B4-BE49-F238E27FC236}">
                    <a16:creationId xmlns:a16="http://schemas.microsoft.com/office/drawing/2014/main" id="{F89EC5C6-36AE-9245-A4A9-A99AEF68B3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14734" y="3258479"/>
                <a:ext cx="392758" cy="22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1C3F04E3-FA45-6C45-8BB8-BF5EA8603529}"/>
                  </a:ext>
                </a:extLst>
              </p:cNvPr>
              <p:cNvSpPr txBox="1"/>
              <p:nvPr/>
            </p:nvSpPr>
            <p:spPr>
              <a:xfrm>
                <a:off x="1180587" y="3235511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id="{CA597948-CA2A-F142-BD52-F5D6DF1D41FB}"/>
                  </a:ext>
                </a:extLst>
              </p:cNvPr>
              <p:cNvSpPr txBox="1"/>
              <p:nvPr/>
            </p:nvSpPr>
            <p:spPr>
              <a:xfrm>
                <a:off x="930297" y="3227288"/>
                <a:ext cx="21833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:a16="http://schemas.microsoft.com/office/drawing/2014/main" id="{047868F5-FD5B-5C4C-89C3-2920FCD0E476}"/>
                  </a:ext>
                </a:extLst>
              </p:cNvPr>
              <p:cNvSpPr txBox="1"/>
              <p:nvPr/>
            </p:nvSpPr>
            <p:spPr>
              <a:xfrm>
                <a:off x="1710244" y="3236774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8DE270B5-CC0D-7945-93EB-52960E6D0414}"/>
                  </a:ext>
                </a:extLst>
              </p:cNvPr>
              <p:cNvSpPr txBox="1"/>
              <p:nvPr/>
            </p:nvSpPr>
            <p:spPr>
              <a:xfrm>
                <a:off x="1528120" y="3222275"/>
                <a:ext cx="21833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8" name="直线连接符 87">
                <a:extLst>
                  <a:ext uri="{FF2B5EF4-FFF2-40B4-BE49-F238E27FC236}">
                    <a16:creationId xmlns:a16="http://schemas.microsoft.com/office/drawing/2014/main" id="{6FF309BF-B76D-2F48-8B5C-A18E550FB6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4760" y="3257465"/>
                <a:ext cx="43419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B5A5F30A-0D03-E04C-9825-CB80E78E25D4}"/>
                  </a:ext>
                </a:extLst>
              </p:cNvPr>
              <p:cNvSpPr txBox="1"/>
              <p:nvPr/>
            </p:nvSpPr>
            <p:spPr>
              <a:xfrm>
                <a:off x="2233562" y="3213407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id="{806E4CC6-194B-CD4C-9ECC-77B8D7FA4176}"/>
                  </a:ext>
                </a:extLst>
              </p:cNvPr>
              <p:cNvSpPr txBox="1"/>
              <p:nvPr/>
            </p:nvSpPr>
            <p:spPr>
              <a:xfrm>
                <a:off x="1983272" y="3226025"/>
                <a:ext cx="21833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ABA20C0E-BD3E-B643-A148-4461BC6A896E}"/>
                  </a:ext>
                </a:extLst>
              </p:cNvPr>
              <p:cNvSpPr txBox="1"/>
              <p:nvPr/>
            </p:nvSpPr>
            <p:spPr>
              <a:xfrm>
                <a:off x="548504" y="3414906"/>
                <a:ext cx="5258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HIF-1</a:t>
                </a:r>
                <a:r>
                  <a:rPr lang="el-GR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D86BBC51-2DE7-0146-BBAA-F833CE38C1B9}"/>
                  </a:ext>
                </a:extLst>
              </p:cNvPr>
              <p:cNvSpPr txBox="1"/>
              <p:nvPr/>
            </p:nvSpPr>
            <p:spPr>
              <a:xfrm>
                <a:off x="990121" y="3079285"/>
                <a:ext cx="5025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Cal27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3" name="图片 92">
                <a:extLst>
                  <a:ext uri="{FF2B5EF4-FFF2-40B4-BE49-F238E27FC236}">
                    <a16:creationId xmlns:a16="http://schemas.microsoft.com/office/drawing/2014/main" id="{DEC2B7B8-281A-6D4C-BDB2-D4E573CC48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71716" y="3396071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94" name="图片 93">
                <a:extLst>
                  <a:ext uri="{FF2B5EF4-FFF2-40B4-BE49-F238E27FC236}">
                    <a16:creationId xmlns:a16="http://schemas.microsoft.com/office/drawing/2014/main" id="{CE8524B6-9B14-C64B-A3A1-DCD09817A3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92688" y="3397333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95" name="图片 94">
                <a:extLst>
                  <a:ext uri="{FF2B5EF4-FFF2-40B4-BE49-F238E27FC236}">
                    <a16:creationId xmlns:a16="http://schemas.microsoft.com/office/drawing/2014/main" id="{33C56B79-042D-F44E-A6D2-F5D6A1676E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9307" y="3396773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96" name="图片 95">
                <a:extLst>
                  <a:ext uri="{FF2B5EF4-FFF2-40B4-BE49-F238E27FC236}">
                    <a16:creationId xmlns:a16="http://schemas.microsoft.com/office/drawing/2014/main" id="{67E3C71D-80D6-D445-BC0A-A271A8378A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1716" y="3679316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97" name="图片 96">
                <a:extLst>
                  <a:ext uri="{FF2B5EF4-FFF2-40B4-BE49-F238E27FC236}">
                    <a16:creationId xmlns:a16="http://schemas.microsoft.com/office/drawing/2014/main" id="{79324EF4-2A3F-C040-91E0-ACE8FC6596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92688" y="3676882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98" name="图片 97">
                <a:extLst>
                  <a:ext uri="{FF2B5EF4-FFF2-40B4-BE49-F238E27FC236}">
                    <a16:creationId xmlns:a16="http://schemas.microsoft.com/office/drawing/2014/main" id="{E43A987A-9089-0543-ADF7-0518464E76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10395" y="3675149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100" name="图片 99">
                <a:extLst>
                  <a:ext uri="{FF2B5EF4-FFF2-40B4-BE49-F238E27FC236}">
                    <a16:creationId xmlns:a16="http://schemas.microsoft.com/office/drawing/2014/main" id="{6485E909-C89A-9F4C-95BE-3322BE410A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71716" y="3940852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101" name="图片 100">
                <a:extLst>
                  <a:ext uri="{FF2B5EF4-FFF2-40B4-BE49-F238E27FC236}">
                    <a16:creationId xmlns:a16="http://schemas.microsoft.com/office/drawing/2014/main" id="{615C3FA0-A9D3-2F4A-A506-8D83215388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2688" y="3938259"/>
                <a:ext cx="469900" cy="215900"/>
              </a:xfrm>
              <a:prstGeom prst="rect">
                <a:avLst/>
              </a:prstGeom>
            </p:spPr>
          </p:pic>
          <p:pic>
            <p:nvPicPr>
              <p:cNvPr id="102" name="图片 101">
                <a:extLst>
                  <a:ext uri="{FF2B5EF4-FFF2-40B4-BE49-F238E27FC236}">
                    <a16:creationId xmlns:a16="http://schemas.microsoft.com/office/drawing/2014/main" id="{359D56D9-2C38-4E4C-ADF3-A27A8092AE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10341" y="3940852"/>
                <a:ext cx="469900" cy="215900"/>
              </a:xfrm>
              <a:prstGeom prst="rect">
                <a:avLst/>
              </a:prstGeom>
            </p:spPr>
          </p:pic>
        </p:grp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D96130BB-DD7F-594F-BC94-701F7B7C13E9}"/>
                </a:ext>
              </a:extLst>
            </p:cNvPr>
            <p:cNvSpPr txBox="1"/>
            <p:nvPr/>
          </p:nvSpPr>
          <p:spPr>
            <a:xfrm>
              <a:off x="716237" y="5883921"/>
              <a:ext cx="3810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9" name="组合 188">
            <a:extLst>
              <a:ext uri="{FF2B5EF4-FFF2-40B4-BE49-F238E27FC236}">
                <a16:creationId xmlns:a16="http://schemas.microsoft.com/office/drawing/2014/main" id="{D49CD4AD-D291-D74D-8C3F-AC521B80107C}"/>
              </a:ext>
            </a:extLst>
          </p:cNvPr>
          <p:cNvGrpSpPr/>
          <p:nvPr/>
        </p:nvGrpSpPr>
        <p:grpSpPr>
          <a:xfrm>
            <a:off x="1237815" y="210508"/>
            <a:ext cx="4023501" cy="4793145"/>
            <a:chOff x="156444" y="2249889"/>
            <a:chExt cx="4023501" cy="4793145"/>
          </a:xfrm>
        </p:grpSpPr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4FF5940B-44F9-5B46-AAA9-BF855FAF6752}"/>
                </a:ext>
              </a:extLst>
            </p:cNvPr>
            <p:cNvSpPr txBox="1"/>
            <p:nvPr/>
          </p:nvSpPr>
          <p:spPr>
            <a:xfrm rot="16200000">
              <a:off x="351560" y="2763125"/>
              <a:ext cx="5874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Blank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80E0A7E9-191C-3841-9D32-A4F91097E64F}"/>
                </a:ext>
              </a:extLst>
            </p:cNvPr>
            <p:cNvSpPr txBox="1"/>
            <p:nvPr/>
          </p:nvSpPr>
          <p:spPr>
            <a:xfrm rot="16200000">
              <a:off x="345860" y="3553315"/>
              <a:ext cx="5853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1" lang="en-US" altLang="zh-CN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kumimoji="1" lang="en-US" altLang="zh-CN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148432AC-9A3D-814E-B38C-38F8D7BED8B6}"/>
                </a:ext>
              </a:extLst>
            </p:cNvPr>
            <p:cNvSpPr txBox="1"/>
            <p:nvPr/>
          </p:nvSpPr>
          <p:spPr>
            <a:xfrm>
              <a:off x="824029" y="2417312"/>
              <a:ext cx="617878" cy="291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Mito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Spy</a:t>
              </a:r>
              <a:endParaRPr lang="en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ABB473D1-10F1-3D4A-8999-333368FF76F3}"/>
                </a:ext>
              </a:extLst>
            </p:cNvPr>
            <p:cNvSpPr txBox="1"/>
            <p:nvPr/>
          </p:nvSpPr>
          <p:spPr>
            <a:xfrm>
              <a:off x="1640457" y="2414719"/>
              <a:ext cx="479811" cy="18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38ECCF6D-DF5E-FD42-AD19-D8E431240DB5}"/>
                </a:ext>
              </a:extLst>
            </p:cNvPr>
            <p:cNvSpPr txBox="1"/>
            <p:nvPr/>
          </p:nvSpPr>
          <p:spPr>
            <a:xfrm>
              <a:off x="2419891" y="2390307"/>
              <a:ext cx="479811" cy="18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</a:p>
          </p:txBody>
        </p:sp>
        <p:cxnSp>
          <p:nvCxnSpPr>
            <p:cNvPr id="111" name="直线连接符 110">
              <a:extLst>
                <a:ext uri="{FF2B5EF4-FFF2-40B4-BE49-F238E27FC236}">
                  <a16:creationId xmlns:a16="http://schemas.microsoft.com/office/drawing/2014/main" id="{F812E518-1B66-E644-9514-2B761B28C0B7}"/>
                </a:ext>
              </a:extLst>
            </p:cNvPr>
            <p:cNvCxnSpPr>
              <a:cxnSpLocks/>
            </p:cNvCxnSpPr>
            <p:nvPr/>
          </p:nvCxnSpPr>
          <p:spPr>
            <a:xfrm>
              <a:off x="480624" y="2602728"/>
              <a:ext cx="0" cy="14238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3AB64172-E588-8042-884C-733D642C0F8E}"/>
                </a:ext>
              </a:extLst>
            </p:cNvPr>
            <p:cNvSpPr txBox="1"/>
            <p:nvPr/>
          </p:nvSpPr>
          <p:spPr>
            <a:xfrm rot="16200000">
              <a:off x="214022" y="2958746"/>
              <a:ext cx="541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Cal27</a:t>
              </a:r>
            </a:p>
            <a:p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70C0A4D7-9207-7E42-9BF9-2C2F44A41845}"/>
                </a:ext>
              </a:extLst>
            </p:cNvPr>
            <p:cNvSpPr txBox="1"/>
            <p:nvPr/>
          </p:nvSpPr>
          <p:spPr>
            <a:xfrm>
              <a:off x="156444" y="2249889"/>
              <a:ext cx="3004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19" name="文本框 118">
              <a:extLst>
                <a:ext uri="{FF2B5EF4-FFF2-40B4-BE49-F238E27FC236}">
                  <a16:creationId xmlns:a16="http://schemas.microsoft.com/office/drawing/2014/main" id="{4C780B8F-BAE2-1647-8942-713879F53828}"/>
                </a:ext>
              </a:extLst>
            </p:cNvPr>
            <p:cNvSpPr txBox="1"/>
            <p:nvPr/>
          </p:nvSpPr>
          <p:spPr>
            <a:xfrm rot="16200000">
              <a:off x="347847" y="4217874"/>
              <a:ext cx="6093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Blank</a:t>
              </a:r>
              <a:endParaRPr kumimoji="1" lang="zh-CN" alt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304391AE-F8E3-D943-A832-80B909D11CF0}"/>
                </a:ext>
              </a:extLst>
            </p:cNvPr>
            <p:cNvSpPr txBox="1"/>
            <p:nvPr/>
          </p:nvSpPr>
          <p:spPr>
            <a:xfrm rot="16200000">
              <a:off x="353774" y="5044884"/>
              <a:ext cx="5853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1" lang="en-US" altLang="zh-CN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kumimoji="1" lang="en-US" altLang="zh-CN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cxnSp>
          <p:nvCxnSpPr>
            <p:cNvPr id="121" name="直线连接符 120">
              <a:extLst>
                <a:ext uri="{FF2B5EF4-FFF2-40B4-BE49-F238E27FC236}">
                  <a16:creationId xmlns:a16="http://schemas.microsoft.com/office/drawing/2014/main" id="{A10DAAE2-1B40-D847-A52F-BD81F3D4D3BC}"/>
                </a:ext>
              </a:extLst>
            </p:cNvPr>
            <p:cNvCxnSpPr>
              <a:cxnSpLocks/>
            </p:cNvCxnSpPr>
            <p:nvPr/>
          </p:nvCxnSpPr>
          <p:spPr>
            <a:xfrm>
              <a:off x="488538" y="4094297"/>
              <a:ext cx="0" cy="14238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7953DCAC-FFCA-ED42-85E6-7734B3A114D9}"/>
                </a:ext>
              </a:extLst>
            </p:cNvPr>
            <p:cNvSpPr txBox="1"/>
            <p:nvPr/>
          </p:nvSpPr>
          <p:spPr>
            <a:xfrm rot="16200000">
              <a:off x="221936" y="4450315"/>
              <a:ext cx="541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HN6</a:t>
              </a:r>
            </a:p>
            <a:p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文本框 122">
              <a:extLst>
                <a:ext uri="{FF2B5EF4-FFF2-40B4-BE49-F238E27FC236}">
                  <a16:creationId xmlns:a16="http://schemas.microsoft.com/office/drawing/2014/main" id="{D0278986-7263-9A4E-87BC-4271FBFB287A}"/>
                </a:ext>
              </a:extLst>
            </p:cNvPr>
            <p:cNvSpPr txBox="1"/>
            <p:nvPr/>
          </p:nvSpPr>
          <p:spPr>
            <a:xfrm rot="16200000">
              <a:off x="371894" y="5712999"/>
              <a:ext cx="5757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Blank</a:t>
              </a:r>
              <a:endParaRPr kumimoji="1" lang="zh-CN" alt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291E66C3-93D4-BA42-A135-62F24265E393}"/>
                </a:ext>
              </a:extLst>
            </p:cNvPr>
            <p:cNvSpPr txBox="1"/>
            <p:nvPr/>
          </p:nvSpPr>
          <p:spPr>
            <a:xfrm rot="16200000">
              <a:off x="351822" y="6530046"/>
              <a:ext cx="5853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1" lang="en-US" altLang="zh-CN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kumimoji="1" lang="en-US" altLang="zh-CN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cxnSp>
          <p:nvCxnSpPr>
            <p:cNvPr id="125" name="直线连接符 124">
              <a:extLst>
                <a:ext uri="{FF2B5EF4-FFF2-40B4-BE49-F238E27FC236}">
                  <a16:creationId xmlns:a16="http://schemas.microsoft.com/office/drawing/2014/main" id="{365D8F0D-8CA8-B249-B20F-9137E40D67D3}"/>
                </a:ext>
              </a:extLst>
            </p:cNvPr>
            <p:cNvCxnSpPr>
              <a:cxnSpLocks/>
            </p:cNvCxnSpPr>
            <p:nvPr/>
          </p:nvCxnSpPr>
          <p:spPr>
            <a:xfrm>
              <a:off x="486586" y="5579459"/>
              <a:ext cx="0" cy="14238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389220B9-D6BD-614E-9CC5-1E55C8F0EA80}"/>
                </a:ext>
              </a:extLst>
            </p:cNvPr>
            <p:cNvSpPr txBox="1"/>
            <p:nvPr/>
          </p:nvSpPr>
          <p:spPr>
            <a:xfrm rot="16200000">
              <a:off x="219984" y="5935477"/>
              <a:ext cx="541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HN30</a:t>
              </a:r>
            </a:p>
            <a:p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C3E0E70E-6B35-6E40-AC04-54E1D87546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4549" y="2584221"/>
              <a:ext cx="711200" cy="7112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3896A8D4-1D4F-1D41-A1CF-88C8E98E1E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510141" y="2580967"/>
              <a:ext cx="711200" cy="711200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38E3DEA2-AEA5-464D-B9D7-349A9E31B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275733" y="2575969"/>
              <a:ext cx="711200" cy="711200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46278D46-AF35-E240-BDF5-292C291602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9575" y="3327238"/>
              <a:ext cx="711200" cy="71120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03EBEBBD-A4FA-8841-A092-64D82A05B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10141" y="3329777"/>
              <a:ext cx="711200" cy="711200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DDE655C1-5276-814A-9FBD-37EECF4D5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75733" y="3314645"/>
              <a:ext cx="711200" cy="711200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D7CEB2DB-5A29-BD4C-AC5F-1382587B1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69674" y="4094212"/>
              <a:ext cx="711200" cy="711200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C4DCE0EC-5EBA-8441-940A-6C568579E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510141" y="4094385"/>
              <a:ext cx="711200" cy="711200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6227DDA-3BB2-E442-BD8F-86A61E08E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8272" y="4079498"/>
              <a:ext cx="711200" cy="711200"/>
            </a:xfrm>
            <a:prstGeom prst="rect">
              <a:avLst/>
            </a:prstGeom>
          </p:spPr>
        </p:pic>
        <p:pic>
          <p:nvPicPr>
            <p:cNvPr id="169" name="图片 168">
              <a:extLst>
                <a:ext uri="{FF2B5EF4-FFF2-40B4-BE49-F238E27FC236}">
                  <a16:creationId xmlns:a16="http://schemas.microsoft.com/office/drawing/2014/main" id="{7212D884-98D8-2F48-A35C-87E3E950A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739575" y="4831758"/>
              <a:ext cx="711200" cy="711200"/>
            </a:xfrm>
            <a:prstGeom prst="rect">
              <a:avLst/>
            </a:prstGeom>
          </p:spPr>
        </p:pic>
        <p:pic>
          <p:nvPicPr>
            <p:cNvPr id="171" name="图片 170">
              <a:extLst>
                <a:ext uri="{FF2B5EF4-FFF2-40B4-BE49-F238E27FC236}">
                  <a16:creationId xmlns:a16="http://schemas.microsoft.com/office/drawing/2014/main" id="{F0B8D276-B8FC-D848-81EC-082FD994AC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1510141" y="4827290"/>
              <a:ext cx="711200" cy="711200"/>
            </a:xfrm>
            <a:prstGeom prst="rect">
              <a:avLst/>
            </a:prstGeom>
          </p:spPr>
        </p:pic>
        <p:pic>
          <p:nvPicPr>
            <p:cNvPr id="173" name="图片 172">
              <a:extLst>
                <a:ext uri="{FF2B5EF4-FFF2-40B4-BE49-F238E27FC236}">
                  <a16:creationId xmlns:a16="http://schemas.microsoft.com/office/drawing/2014/main" id="{A3CC29AC-22E4-5D49-89BF-D5CF99CB8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269674" y="4825347"/>
              <a:ext cx="711200" cy="711200"/>
            </a:xfrm>
            <a:prstGeom prst="rect">
              <a:avLst/>
            </a:prstGeom>
          </p:spPr>
        </p:pic>
        <p:pic>
          <p:nvPicPr>
            <p:cNvPr id="175" name="图片 174">
              <a:extLst>
                <a:ext uri="{FF2B5EF4-FFF2-40B4-BE49-F238E27FC236}">
                  <a16:creationId xmlns:a16="http://schemas.microsoft.com/office/drawing/2014/main" id="{408266D3-5210-E24E-A6E2-7A97A8C34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2269674" y="5579562"/>
              <a:ext cx="711200" cy="711200"/>
            </a:xfrm>
            <a:prstGeom prst="rect">
              <a:avLst/>
            </a:prstGeom>
          </p:spPr>
        </p:pic>
        <p:pic>
          <p:nvPicPr>
            <p:cNvPr id="177" name="图片 176">
              <a:extLst>
                <a:ext uri="{FF2B5EF4-FFF2-40B4-BE49-F238E27FC236}">
                  <a16:creationId xmlns:a16="http://schemas.microsoft.com/office/drawing/2014/main" id="{3B47303E-F820-AF47-B90B-40B1B2A77C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1510141" y="5579562"/>
              <a:ext cx="711200" cy="711200"/>
            </a:xfrm>
            <a:prstGeom prst="rect">
              <a:avLst/>
            </a:prstGeom>
          </p:spPr>
        </p:pic>
        <p:pic>
          <p:nvPicPr>
            <p:cNvPr id="179" name="图片 178">
              <a:extLst>
                <a:ext uri="{FF2B5EF4-FFF2-40B4-BE49-F238E27FC236}">
                  <a16:creationId xmlns:a16="http://schemas.microsoft.com/office/drawing/2014/main" id="{233746D4-B1CF-9B4C-AD2C-4D6239C279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738272" y="5581450"/>
              <a:ext cx="711200" cy="711200"/>
            </a:xfrm>
            <a:prstGeom prst="rect">
              <a:avLst/>
            </a:prstGeom>
          </p:spPr>
        </p:pic>
        <p:pic>
          <p:nvPicPr>
            <p:cNvPr id="181" name="图片 180">
              <a:extLst>
                <a:ext uri="{FF2B5EF4-FFF2-40B4-BE49-F238E27FC236}">
                  <a16:creationId xmlns:a16="http://schemas.microsoft.com/office/drawing/2014/main" id="{45FB2595-BCE4-D74D-9739-826771BD7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728329" y="6331834"/>
              <a:ext cx="711200" cy="711200"/>
            </a:xfrm>
            <a:prstGeom prst="rect">
              <a:avLst/>
            </a:prstGeom>
          </p:spPr>
        </p:pic>
        <p:pic>
          <p:nvPicPr>
            <p:cNvPr id="183" name="图片 182">
              <a:extLst>
                <a:ext uri="{FF2B5EF4-FFF2-40B4-BE49-F238E27FC236}">
                  <a16:creationId xmlns:a16="http://schemas.microsoft.com/office/drawing/2014/main" id="{DEF7C6AE-6835-F849-8657-7720ABDE4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1510141" y="6331834"/>
              <a:ext cx="711200" cy="711200"/>
            </a:xfrm>
            <a:prstGeom prst="rect">
              <a:avLst/>
            </a:prstGeom>
          </p:spPr>
        </p:pic>
        <p:pic>
          <p:nvPicPr>
            <p:cNvPr id="185" name="图片 184">
              <a:extLst>
                <a:ext uri="{FF2B5EF4-FFF2-40B4-BE49-F238E27FC236}">
                  <a16:creationId xmlns:a16="http://schemas.microsoft.com/office/drawing/2014/main" id="{38176D1A-8AEF-3C42-AE0A-7EF59CC07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2269674" y="6331834"/>
              <a:ext cx="711200" cy="711200"/>
            </a:xfrm>
            <a:prstGeom prst="rect">
              <a:avLst/>
            </a:prstGeom>
          </p:spPr>
        </p:pic>
        <p:pic>
          <p:nvPicPr>
            <p:cNvPr id="186" name="图片 185">
              <a:extLst>
                <a:ext uri="{FF2B5EF4-FFF2-40B4-BE49-F238E27FC236}">
                  <a16:creationId xmlns:a16="http://schemas.microsoft.com/office/drawing/2014/main" id="{159B2806-06E2-A440-8177-B9DF9487F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3079831" y="2430981"/>
              <a:ext cx="1092200" cy="1587500"/>
            </a:xfrm>
            <a:prstGeom prst="rect">
              <a:avLst/>
            </a:prstGeom>
          </p:spPr>
        </p:pic>
        <p:pic>
          <p:nvPicPr>
            <p:cNvPr id="187" name="图片 186">
              <a:extLst>
                <a:ext uri="{FF2B5EF4-FFF2-40B4-BE49-F238E27FC236}">
                  <a16:creationId xmlns:a16="http://schemas.microsoft.com/office/drawing/2014/main" id="{8AF9A7F3-F417-AC49-A39C-14004DD5A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3087745" y="3955458"/>
              <a:ext cx="1092200" cy="1587500"/>
            </a:xfrm>
            <a:prstGeom prst="rect">
              <a:avLst/>
            </a:prstGeom>
          </p:spPr>
        </p:pic>
        <p:pic>
          <p:nvPicPr>
            <p:cNvPr id="188" name="图片 187">
              <a:extLst>
                <a:ext uri="{FF2B5EF4-FFF2-40B4-BE49-F238E27FC236}">
                  <a16:creationId xmlns:a16="http://schemas.microsoft.com/office/drawing/2014/main" id="{177AE9AC-892F-884F-A9B8-3101A9763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3079831" y="5455534"/>
              <a:ext cx="1092200" cy="1587500"/>
            </a:xfrm>
            <a:prstGeom prst="rect">
              <a:avLst/>
            </a:prstGeom>
          </p:spPr>
        </p:pic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780347C9-B30C-4B43-8B53-72B4EC9112A9}"/>
              </a:ext>
            </a:extLst>
          </p:cNvPr>
          <p:cNvSpPr txBox="1"/>
          <p:nvPr/>
        </p:nvSpPr>
        <p:spPr>
          <a:xfrm>
            <a:off x="359687" y="7158926"/>
            <a:ext cx="5786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Exogenous H</a:t>
            </a:r>
            <a:r>
              <a:rPr kumimoji="1"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1"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promoted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mitochondrial fission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HNSCC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cells.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Western blot analysis was used to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detect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HIF-1α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Mff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 expression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HNSCC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treated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exogenous H</a:t>
            </a:r>
            <a:r>
              <a:rPr kumimoji="1"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1"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963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0B4DB1E1-564C-E94C-B53D-CAF1088769FF}"/>
              </a:ext>
            </a:extLst>
          </p:cNvPr>
          <p:cNvGrpSpPr/>
          <p:nvPr/>
        </p:nvGrpSpPr>
        <p:grpSpPr>
          <a:xfrm>
            <a:off x="1987932" y="838810"/>
            <a:ext cx="2258813" cy="1205243"/>
            <a:chOff x="346833" y="456984"/>
            <a:chExt cx="2258813" cy="1205243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65AD4101-3A59-AF4A-A469-9CB1CA70A0C1}"/>
                </a:ext>
              </a:extLst>
            </p:cNvPr>
            <p:cNvGrpSpPr/>
            <p:nvPr/>
          </p:nvGrpSpPr>
          <p:grpSpPr>
            <a:xfrm>
              <a:off x="439558" y="484036"/>
              <a:ext cx="2166088" cy="1178191"/>
              <a:chOff x="392716" y="239677"/>
              <a:chExt cx="2166088" cy="1178191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76E2BFD0-4A11-234B-BBC5-62B7B83FFA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42547" y="724721"/>
                <a:ext cx="1435100" cy="215900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59EBCF73-BAAE-B549-957C-768A9DA762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2293" y="987306"/>
                <a:ext cx="1435100" cy="215900"/>
              </a:xfrm>
              <a:prstGeom prst="rect">
                <a:avLst/>
              </a:prstGeom>
            </p:spPr>
          </p:pic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72C63DFD-B044-5849-8291-2F6F037A290B}"/>
                  </a:ext>
                </a:extLst>
              </p:cNvPr>
              <p:cNvSpPr txBox="1"/>
              <p:nvPr/>
            </p:nvSpPr>
            <p:spPr>
              <a:xfrm>
                <a:off x="565986" y="725177"/>
                <a:ext cx="3536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Mff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E62AC8F5-2B97-9B4F-A314-C96E27E5D43D}"/>
                  </a:ext>
                </a:extLst>
              </p:cNvPr>
              <p:cNvSpPr txBox="1"/>
              <p:nvPr/>
            </p:nvSpPr>
            <p:spPr>
              <a:xfrm>
                <a:off x="392716" y="986361"/>
                <a:ext cx="61045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5" name="直线连接符 24">
                <a:extLst>
                  <a:ext uri="{FF2B5EF4-FFF2-40B4-BE49-F238E27FC236}">
                    <a16:creationId xmlns:a16="http://schemas.microsoft.com/office/drawing/2014/main" id="{6E2ED566-F437-B84E-9A69-3909AA737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227" y="1235888"/>
                <a:ext cx="44008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6F874A21-0375-7B45-9252-CB411B2442D7}"/>
                  </a:ext>
                </a:extLst>
              </p:cNvPr>
              <p:cNvSpPr txBox="1"/>
              <p:nvPr/>
            </p:nvSpPr>
            <p:spPr>
              <a:xfrm>
                <a:off x="827499" y="1202424"/>
                <a:ext cx="5025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Cal27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7" name="直线连接符 26">
                <a:extLst>
                  <a:ext uri="{FF2B5EF4-FFF2-40B4-BE49-F238E27FC236}">
                    <a16:creationId xmlns:a16="http://schemas.microsoft.com/office/drawing/2014/main" id="{368BA9CD-FAEB-CA48-902B-A19C7A1FEE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6554" y="1235888"/>
                <a:ext cx="399773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563DBE14-6664-4A46-B27F-A7362DEDF763}"/>
                  </a:ext>
                </a:extLst>
              </p:cNvPr>
              <p:cNvSpPr txBox="1"/>
              <p:nvPr/>
            </p:nvSpPr>
            <p:spPr>
              <a:xfrm>
                <a:off x="1352488" y="1197926"/>
                <a:ext cx="5025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HN6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9" name="直线连接符 28">
                <a:extLst>
                  <a:ext uri="{FF2B5EF4-FFF2-40B4-BE49-F238E27FC236}">
                    <a16:creationId xmlns:a16="http://schemas.microsoft.com/office/drawing/2014/main" id="{E6CD2BED-1BF5-BE40-A0A8-3583E4F61A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65228" y="1235890"/>
                <a:ext cx="375355" cy="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0005A351-54F4-A644-9318-2304B23DD288}"/>
                  </a:ext>
                </a:extLst>
              </p:cNvPr>
              <p:cNvSpPr txBox="1"/>
              <p:nvPr/>
            </p:nvSpPr>
            <p:spPr>
              <a:xfrm>
                <a:off x="1803475" y="1197926"/>
                <a:ext cx="5025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HN30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FC3D3BC-0754-564E-A371-9292DE874D58}"/>
                  </a:ext>
                </a:extLst>
              </p:cNvPr>
              <p:cNvSpPr txBox="1"/>
              <p:nvPr/>
            </p:nvSpPr>
            <p:spPr>
              <a:xfrm rot="18921961">
                <a:off x="1012104" y="425877"/>
                <a:ext cx="56231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LV-</a:t>
                </a:r>
                <a:r>
                  <a:rPr kumimoji="1" lang="en-US" altLang="zh-CN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Mff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2BD931F1-AB75-064F-819F-7BAEA8F2151C}"/>
                  </a:ext>
                </a:extLst>
              </p:cNvPr>
              <p:cNvSpPr txBox="1"/>
              <p:nvPr/>
            </p:nvSpPr>
            <p:spPr>
              <a:xfrm rot="18869627">
                <a:off x="756398" y="413111"/>
                <a:ext cx="56231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LV-NC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1CEE5ECA-E586-8347-8AAF-AAEB8285A33E}"/>
                  </a:ext>
                </a:extLst>
              </p:cNvPr>
              <p:cNvSpPr txBox="1"/>
              <p:nvPr/>
            </p:nvSpPr>
            <p:spPr>
              <a:xfrm rot="18921961">
                <a:off x="1541695" y="428425"/>
                <a:ext cx="56231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LV-</a:t>
                </a:r>
                <a:r>
                  <a:rPr kumimoji="1" lang="en-US" altLang="zh-CN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Mff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F7B4DD2-A6A7-DD4F-BEF9-FE31479B453E}"/>
                  </a:ext>
                </a:extLst>
              </p:cNvPr>
              <p:cNvSpPr txBox="1"/>
              <p:nvPr/>
            </p:nvSpPr>
            <p:spPr>
              <a:xfrm rot="18869627">
                <a:off x="1285989" y="415659"/>
                <a:ext cx="56231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LV-NC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439EA7AE-C952-8941-BC78-7DEF20EC150D}"/>
                  </a:ext>
                </a:extLst>
              </p:cNvPr>
              <p:cNvSpPr txBox="1"/>
              <p:nvPr/>
            </p:nvSpPr>
            <p:spPr>
              <a:xfrm rot="18921961">
                <a:off x="1996492" y="422566"/>
                <a:ext cx="56231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LV-</a:t>
                </a:r>
                <a:r>
                  <a:rPr kumimoji="1" lang="en-US" altLang="zh-CN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Mff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AE5246F3-99C3-3A4C-8E1A-BA3301162380}"/>
                  </a:ext>
                </a:extLst>
              </p:cNvPr>
              <p:cNvSpPr txBox="1"/>
              <p:nvPr/>
            </p:nvSpPr>
            <p:spPr>
              <a:xfrm rot="18869627">
                <a:off x="1788982" y="420702"/>
                <a:ext cx="56231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LV-NC</a:t>
                </a:r>
                <a:endParaRPr kumimoji="1"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52B4EDBC-0D61-CC45-94A4-9222233D4AE8}"/>
                </a:ext>
              </a:extLst>
            </p:cNvPr>
            <p:cNvSpPr txBox="1"/>
            <p:nvPr/>
          </p:nvSpPr>
          <p:spPr>
            <a:xfrm>
              <a:off x="346833" y="456984"/>
              <a:ext cx="4088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86C17120-3E68-FC4B-A103-17DC084952CA}"/>
              </a:ext>
            </a:extLst>
          </p:cNvPr>
          <p:cNvGrpSpPr/>
          <p:nvPr/>
        </p:nvGrpSpPr>
        <p:grpSpPr>
          <a:xfrm>
            <a:off x="1332237" y="2299819"/>
            <a:ext cx="4172446" cy="1941085"/>
            <a:chOff x="2604195" y="96385"/>
            <a:chExt cx="4172446" cy="1941085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13167D9-F558-FB49-A620-75F20A23213B}"/>
                </a:ext>
              </a:extLst>
            </p:cNvPr>
            <p:cNvGrpSpPr/>
            <p:nvPr/>
          </p:nvGrpSpPr>
          <p:grpSpPr>
            <a:xfrm>
              <a:off x="2797566" y="218773"/>
              <a:ext cx="3979075" cy="1818697"/>
              <a:chOff x="2549595" y="73930"/>
              <a:chExt cx="3979075" cy="181869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B700D844-5BDE-4D47-91C1-57112B14594F}"/>
                  </a:ext>
                </a:extLst>
              </p:cNvPr>
              <p:cNvGrpSpPr/>
              <p:nvPr/>
            </p:nvGrpSpPr>
            <p:grpSpPr>
              <a:xfrm>
                <a:off x="2549595" y="73930"/>
                <a:ext cx="2593915" cy="1818697"/>
                <a:chOff x="429561" y="1839360"/>
                <a:chExt cx="2593915" cy="1818697"/>
              </a:xfrm>
            </p:grpSpPr>
            <p:pic>
              <p:nvPicPr>
                <p:cNvPr id="7" name="Picture 2">
                  <a:extLst>
                    <a:ext uri="{FF2B5EF4-FFF2-40B4-BE49-F238E27FC236}">
                      <a16:creationId xmlns:a16="http://schemas.microsoft.com/office/drawing/2014/main" id="{D0C5BDB1-F02C-CE4C-9983-FE438A3AAFF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3283" y="1996305"/>
                  <a:ext cx="817200" cy="82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id="{31B5F60E-EBCF-6644-B0FC-C82205343E88}"/>
                    </a:ext>
                  </a:extLst>
                </p:cNvPr>
                <p:cNvSpPr txBox="1"/>
                <p:nvPr/>
              </p:nvSpPr>
              <p:spPr>
                <a:xfrm>
                  <a:off x="873156" y="1839360"/>
                  <a:ext cx="50256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Cal27</a:t>
                  </a:r>
                  <a:endParaRPr kumimoji="1" lang="zh-CN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E2B4193A-E27D-FC4B-B75E-F65F2F8E2D51}"/>
                    </a:ext>
                  </a:extLst>
                </p:cNvPr>
                <p:cNvSpPr txBox="1"/>
                <p:nvPr/>
              </p:nvSpPr>
              <p:spPr>
                <a:xfrm rot="16200000">
                  <a:off x="257500" y="2303700"/>
                  <a:ext cx="56231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LV-NC</a:t>
                  </a:r>
                  <a:endParaRPr kumimoji="1" lang="zh-CN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0" name="Picture 3">
                  <a:extLst>
                    <a:ext uri="{FF2B5EF4-FFF2-40B4-BE49-F238E27FC236}">
                      <a16:creationId xmlns:a16="http://schemas.microsoft.com/office/drawing/2014/main" id="{E0F33C41-7611-7549-8C20-D5F33D4D5D9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617" y="2812029"/>
                  <a:ext cx="827859" cy="838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E564BAD8-56B3-D84D-8D21-AAB43DEB9624}"/>
                    </a:ext>
                  </a:extLst>
                </p:cNvPr>
                <p:cNvSpPr txBox="1"/>
                <p:nvPr/>
              </p:nvSpPr>
              <p:spPr>
                <a:xfrm rot="16200000">
                  <a:off x="256127" y="3090443"/>
                  <a:ext cx="56231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LV-</a:t>
                  </a:r>
                  <a:r>
                    <a:rPr kumimoji="1" lang="en-US" altLang="zh-CN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Mff</a:t>
                  </a:r>
                  <a:endParaRPr kumimoji="1" lang="zh-CN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2" name="Picture 2">
                  <a:extLst>
                    <a:ext uri="{FF2B5EF4-FFF2-40B4-BE49-F238E27FC236}">
                      <a16:creationId xmlns:a16="http://schemas.microsoft.com/office/drawing/2014/main" id="{E11CE40F-EF1D-5A40-A3DD-6A495FFBDF7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00947" y="1996578"/>
                  <a:ext cx="817200" cy="82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553D0FDC-4AF3-0F44-9E99-0B795546123C}"/>
                    </a:ext>
                  </a:extLst>
                </p:cNvPr>
                <p:cNvSpPr txBox="1"/>
                <p:nvPr/>
              </p:nvSpPr>
              <p:spPr>
                <a:xfrm>
                  <a:off x="2425727" y="1839360"/>
                  <a:ext cx="50256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HN30</a:t>
                  </a:r>
                  <a:endParaRPr kumimoji="1" lang="zh-CN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4" name="Picture 3">
                  <a:extLst>
                    <a:ext uri="{FF2B5EF4-FFF2-40B4-BE49-F238E27FC236}">
                      <a16:creationId xmlns:a16="http://schemas.microsoft.com/office/drawing/2014/main" id="{8C3BE2F7-6961-D242-9D25-224267331E8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5836" y="2830057"/>
                  <a:ext cx="817200" cy="82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5" name="Picture 2">
                  <a:extLst>
                    <a:ext uri="{FF2B5EF4-FFF2-40B4-BE49-F238E27FC236}">
                      <a16:creationId xmlns:a16="http://schemas.microsoft.com/office/drawing/2014/main" id="{74B9BCF0-CD90-4742-82EF-BDC5F502FE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2115" y="1996739"/>
                  <a:ext cx="817200" cy="82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244821D7-8A74-E341-AFA7-DE0F01BD79C7}"/>
                    </a:ext>
                  </a:extLst>
                </p:cNvPr>
                <p:cNvSpPr txBox="1"/>
                <p:nvPr/>
              </p:nvSpPr>
              <p:spPr>
                <a:xfrm>
                  <a:off x="1667977" y="1839360"/>
                  <a:ext cx="50256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HN6</a:t>
                  </a:r>
                  <a:endParaRPr kumimoji="1" lang="zh-CN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7" name="Picture 3">
                  <a:extLst>
                    <a:ext uri="{FF2B5EF4-FFF2-40B4-BE49-F238E27FC236}">
                      <a16:creationId xmlns:a16="http://schemas.microsoft.com/office/drawing/2014/main" id="{2DE1A097-19B3-A748-9FEE-97435AB3C81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7885" y="2817429"/>
                  <a:ext cx="817200" cy="82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F8783C6B-AD5F-864F-8672-34D6548537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271370" y="401144"/>
                <a:ext cx="1257300" cy="1333500"/>
              </a:xfrm>
              <a:prstGeom prst="rect">
                <a:avLst/>
              </a:prstGeom>
            </p:spPr>
          </p:pic>
        </p:grp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D80E0E07-CA8F-9141-BD33-A03D3746852C}"/>
                </a:ext>
              </a:extLst>
            </p:cNvPr>
            <p:cNvSpPr txBox="1"/>
            <p:nvPr/>
          </p:nvSpPr>
          <p:spPr>
            <a:xfrm>
              <a:off x="2604195" y="96385"/>
              <a:ext cx="4088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3F2E37EF-FDEE-9E40-A426-5E6E096E7BAC}"/>
              </a:ext>
            </a:extLst>
          </p:cNvPr>
          <p:cNvSpPr txBox="1"/>
          <p:nvPr/>
        </p:nvSpPr>
        <p:spPr>
          <a:xfrm>
            <a:off x="141189" y="4667735"/>
            <a:ext cx="5786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Western blot analysis was used to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detect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Mff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HNSCC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/>
              <a:t>stably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transfected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LV-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Mff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flow cytometric analysis was used to analyze apoptosis proportion of HNSCC cells stably transfected with LV-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Mff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or LV-NC under 20%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conditon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34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15571</TotalTime>
  <Words>337</Words>
  <Application>Microsoft Macintosh PowerPoint</Application>
  <PresentationFormat>A4 纸张(210x297 毫米)</PresentationFormat>
  <Paragraphs>107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Microsoft Office 用户</cp:lastModifiedBy>
  <cp:revision>425</cp:revision>
  <cp:lastPrinted>2020-03-04T10:17:01Z</cp:lastPrinted>
  <dcterms:created xsi:type="dcterms:W3CDTF">2019-08-29T11:56:40Z</dcterms:created>
  <dcterms:modified xsi:type="dcterms:W3CDTF">2020-03-04T10:17:20Z</dcterms:modified>
</cp:coreProperties>
</file>